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BD0E83-CB83-4936-974B-87E29C353BC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113826-4011-4D19-954D-0981E931A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Ida-</a:t>
            </a:r>
            <a:r>
              <a:rPr lang="en-US" sz="6600" dirty="0" err="1" smtClean="0"/>
              <a:t>Virumaa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57628"/>
            <a:ext cx="7772400" cy="1199704"/>
          </a:xfrm>
        </p:spPr>
        <p:txBody>
          <a:bodyPr/>
          <a:lstStyle/>
          <a:p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Keeltel</a:t>
            </a:r>
            <a:r>
              <a:rPr lang="et-EE" dirty="0" smtClean="0"/>
              <a:t>ütseum</a:t>
            </a:r>
          </a:p>
          <a:p>
            <a:r>
              <a:rPr lang="et-EE" dirty="0" smtClean="0"/>
              <a:t>2017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kosk</a:t>
            </a:r>
            <a:r>
              <a:rPr lang="en-US" dirty="0" smtClean="0"/>
              <a:t> </a:t>
            </a:r>
            <a:r>
              <a:rPr lang="en-US" dirty="0" err="1" smtClean="0"/>
              <a:t>asub</a:t>
            </a:r>
            <a:r>
              <a:rPr lang="en-US" dirty="0" smtClean="0"/>
              <a:t> </a:t>
            </a:r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jõel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 smtClean="0"/>
              <a:t>Kreenholmi</a:t>
            </a:r>
            <a:r>
              <a:rPr lang="en-US" dirty="0" smtClean="0"/>
              <a:t> </a:t>
            </a:r>
            <a:r>
              <a:rPr lang="en-US" dirty="0" err="1" smtClean="0"/>
              <a:t>saar</a:t>
            </a:r>
            <a:r>
              <a:rPr lang="en-US" dirty="0" smtClean="0"/>
              <a:t> </a:t>
            </a:r>
            <a:r>
              <a:rPr lang="en-US" dirty="0" err="1" smtClean="0"/>
              <a:t>jagab</a:t>
            </a:r>
            <a:r>
              <a:rPr lang="en-US" dirty="0" smtClean="0"/>
              <a:t> </a:t>
            </a:r>
            <a:r>
              <a:rPr lang="en-US" dirty="0" err="1" smtClean="0"/>
              <a:t>jõe</a:t>
            </a:r>
            <a:r>
              <a:rPr lang="en-US" dirty="0" smtClean="0"/>
              <a:t> </a:t>
            </a:r>
            <a:r>
              <a:rPr lang="en-US" dirty="0" err="1" smtClean="0"/>
              <a:t>kaheks</a:t>
            </a:r>
            <a:r>
              <a:rPr lang="en-US" dirty="0" smtClean="0"/>
              <a:t>. </a:t>
            </a:r>
            <a:endParaRPr lang="ru-RU" dirty="0"/>
          </a:p>
        </p:txBody>
      </p:sp>
      <p:pic>
        <p:nvPicPr>
          <p:cNvPr id="35842" name="Picture 2" descr="Картинки по запросу нарвский водоп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88494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Tere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tulemast</a:t>
            </a:r>
            <a:r>
              <a:rPr lang="en-US" sz="3200" b="1" dirty="0" smtClean="0">
                <a:solidFill>
                  <a:srgbClr val="FF0000"/>
                </a:solidFill>
              </a:rPr>
              <a:t> Ida-</a:t>
            </a:r>
            <a:r>
              <a:rPr lang="en-US" sz="3200" b="1" dirty="0" err="1" smtClean="0">
                <a:solidFill>
                  <a:srgbClr val="FF0000"/>
                </a:solidFill>
              </a:rPr>
              <a:t>Virumaale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ида вирум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286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pPr>
              <a:buNone/>
            </a:pPr>
            <a:r>
              <a:rPr lang="et-EE" dirty="0" smtClean="0"/>
              <a:t>  </a:t>
            </a:r>
            <a:r>
              <a:rPr lang="en-US" dirty="0" smtClean="0"/>
              <a:t>Ida-</a:t>
            </a:r>
            <a:r>
              <a:rPr lang="en-US" dirty="0" err="1" smtClean="0"/>
              <a:t>Virumaa</a:t>
            </a:r>
            <a:r>
              <a:rPr lang="en-US" dirty="0" smtClean="0"/>
              <a:t> on Eesti </a:t>
            </a:r>
            <a:r>
              <a:rPr lang="en-US" dirty="0" err="1" smtClean="0"/>
              <a:t>kirdepoolseim</a:t>
            </a:r>
            <a:r>
              <a:rPr lang="en-US" dirty="0" smtClean="0"/>
              <a:t> </a:t>
            </a:r>
            <a:r>
              <a:rPr lang="en-US" dirty="0" err="1" smtClean="0"/>
              <a:t>maakond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kolmest</a:t>
            </a:r>
            <a:r>
              <a:rPr lang="en-US" dirty="0" smtClean="0"/>
              <a:t> </a:t>
            </a:r>
            <a:r>
              <a:rPr lang="en-US" dirty="0" err="1" smtClean="0"/>
              <a:t>küljest</a:t>
            </a:r>
            <a:r>
              <a:rPr lang="en-US" dirty="0" smtClean="0"/>
              <a:t> </a:t>
            </a:r>
            <a:r>
              <a:rPr lang="en-US" dirty="0" err="1" smtClean="0"/>
              <a:t>ümbritsetud</a:t>
            </a:r>
            <a:r>
              <a:rPr lang="en-US" dirty="0" smtClean="0"/>
              <a:t> </a:t>
            </a:r>
            <a:r>
              <a:rPr lang="en-US" dirty="0" err="1" smtClean="0"/>
              <a:t>veega</a:t>
            </a:r>
            <a:r>
              <a:rPr lang="en-US" dirty="0" smtClean="0"/>
              <a:t>. </a:t>
            </a:r>
            <a:r>
              <a:rPr lang="en-US" dirty="0" err="1" smtClean="0"/>
              <a:t>Põhjast</a:t>
            </a:r>
            <a:r>
              <a:rPr lang="en-US" dirty="0" smtClean="0"/>
              <a:t> </a:t>
            </a:r>
            <a:r>
              <a:rPr lang="en-US" dirty="0" err="1" smtClean="0"/>
              <a:t>piirab</a:t>
            </a:r>
            <a:r>
              <a:rPr lang="en-US" dirty="0" smtClean="0"/>
              <a:t> </a:t>
            </a:r>
            <a:r>
              <a:rPr lang="en-US" dirty="0" err="1" smtClean="0"/>
              <a:t>maakonda</a:t>
            </a:r>
            <a:r>
              <a:rPr lang="en-US" dirty="0" smtClean="0"/>
              <a:t> </a:t>
            </a:r>
            <a:r>
              <a:rPr lang="en-US" dirty="0" err="1" smtClean="0"/>
              <a:t>Soome</a:t>
            </a:r>
            <a:r>
              <a:rPr lang="en-US" dirty="0" smtClean="0"/>
              <a:t> </a:t>
            </a:r>
            <a:r>
              <a:rPr lang="en-US" dirty="0" err="1" smtClean="0"/>
              <a:t>laht</a:t>
            </a:r>
            <a:r>
              <a:rPr lang="en-US" dirty="0" smtClean="0"/>
              <a:t>, </a:t>
            </a:r>
            <a:r>
              <a:rPr lang="en-US" dirty="0" err="1" smtClean="0"/>
              <a:t>idast</a:t>
            </a:r>
            <a:r>
              <a:rPr lang="en-US" dirty="0" smtClean="0"/>
              <a:t> Eesti-</a:t>
            </a:r>
            <a:r>
              <a:rPr lang="en-US" dirty="0" err="1" smtClean="0"/>
              <a:t>Vene</a:t>
            </a:r>
            <a:r>
              <a:rPr lang="en-US" dirty="0" smtClean="0"/>
              <a:t> </a:t>
            </a:r>
            <a:r>
              <a:rPr lang="en-US" dirty="0" err="1" smtClean="0"/>
              <a:t>piiriks</a:t>
            </a:r>
            <a:r>
              <a:rPr lang="en-US" dirty="0" smtClean="0"/>
              <a:t> </a:t>
            </a:r>
            <a:r>
              <a:rPr lang="en-US" dirty="0" err="1" smtClean="0"/>
              <a:t>olev</a:t>
            </a:r>
            <a:r>
              <a:rPr lang="en-US" dirty="0" smtClean="0"/>
              <a:t> </a:t>
            </a:r>
            <a:r>
              <a:rPr lang="en-US" dirty="0" err="1" smtClean="0"/>
              <a:t>Narva</a:t>
            </a:r>
            <a:r>
              <a:rPr lang="en-US" dirty="0" smtClean="0"/>
              <a:t> </a:t>
            </a:r>
            <a:r>
              <a:rPr lang="en-US" dirty="0" err="1" smtClean="0"/>
              <a:t>jõgi</a:t>
            </a:r>
            <a:r>
              <a:rPr lang="en-US" dirty="0" smtClean="0"/>
              <a:t>, </a:t>
            </a:r>
            <a:r>
              <a:rPr lang="en-US" dirty="0" err="1" smtClean="0"/>
              <a:t>lõunast</a:t>
            </a:r>
            <a:r>
              <a:rPr lang="en-US" dirty="0" smtClean="0"/>
              <a:t> </a:t>
            </a:r>
            <a:r>
              <a:rPr lang="en-US" dirty="0" err="1" smtClean="0"/>
              <a:t>Peipsi</a:t>
            </a:r>
            <a:r>
              <a:rPr lang="en-US" dirty="0" smtClean="0"/>
              <a:t> </a:t>
            </a:r>
            <a:r>
              <a:rPr lang="en-US" dirty="0" err="1" smtClean="0"/>
              <a:t>järv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Asend</a:t>
            </a:r>
            <a:endParaRPr lang="ru-RU" dirty="0"/>
          </a:p>
        </p:txBody>
      </p:sp>
      <p:pic>
        <p:nvPicPr>
          <p:cNvPr id="1026" name="Picture 2" descr="Картинки по запросу ida-virumaa ka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3952875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et-EE" b="1" dirty="0" smtClean="0"/>
              <a:t>  </a:t>
            </a:r>
            <a:r>
              <a:rPr lang="fi-FI" b="1" dirty="0" smtClean="0"/>
              <a:t>Ida-Viru maakond jaguneb 16 vallaks ja 7 linnaks, millest suurimateks on Narva, Kohtla-Järve, Sillamäe ning maakonnalinn Jõhvi.</a:t>
            </a:r>
            <a:endParaRPr lang="ru-RU" b="1" dirty="0"/>
          </a:p>
        </p:txBody>
      </p:sp>
      <p:pic>
        <p:nvPicPr>
          <p:cNvPr id="27650" name="Picture 2" descr="Картинки по запросу ida-virumaa ka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88046"/>
            <a:ext cx="7572396" cy="43270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et-EE" dirty="0" smtClean="0">
                <a:solidFill>
                  <a:schemeClr val="bg1"/>
                </a:solidFill>
              </a:rPr>
              <a:t>   </a:t>
            </a:r>
            <a:r>
              <a:rPr lang="et-EE" sz="3200" b="1" dirty="0" smtClean="0">
                <a:solidFill>
                  <a:schemeClr val="bg1"/>
                </a:solidFill>
              </a:rPr>
              <a:t>Inimtegevus </a:t>
            </a:r>
            <a:r>
              <a:rPr lang="en-US" sz="3200" b="1" dirty="0" err="1" smtClean="0">
                <a:solidFill>
                  <a:schemeClr val="bg1"/>
                </a:solidFill>
              </a:rPr>
              <a:t>oluliselt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muutnud</a:t>
            </a:r>
            <a:r>
              <a:rPr lang="en-US" sz="3200" b="1" dirty="0" smtClean="0">
                <a:solidFill>
                  <a:schemeClr val="bg1"/>
                </a:solidFill>
              </a:rPr>
              <a:t> Ida-</a:t>
            </a:r>
            <a:r>
              <a:rPr lang="en-US" sz="3200" b="1" dirty="0" err="1" smtClean="0">
                <a:solidFill>
                  <a:schemeClr val="bg1"/>
                </a:solidFill>
              </a:rPr>
              <a:t>Virumaa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looduskeskonda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endParaRPr lang="et-EE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t-EE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err="1" smtClean="0"/>
              <a:t>õ</a:t>
            </a:r>
            <a:r>
              <a:rPr lang="en-US" dirty="0" err="1" smtClean="0"/>
              <a:t>levkivi</a:t>
            </a:r>
            <a:r>
              <a:rPr lang="en-US" dirty="0" smtClean="0"/>
              <a:t>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kukersiit</a:t>
            </a:r>
            <a:r>
              <a:rPr lang="en-US" dirty="0" smtClean="0"/>
              <a:t> on l</a:t>
            </a:r>
            <a:r>
              <a:rPr lang="et-EE" dirty="0" err="1" smtClean="0"/>
              <a:t>ä</a:t>
            </a:r>
            <a:r>
              <a:rPr lang="en-US" dirty="0" smtClean="0"/>
              <a:t>bi </a:t>
            </a:r>
            <a:r>
              <a:rPr lang="en-US" dirty="0" err="1" smtClean="0"/>
              <a:t>aegade</a:t>
            </a:r>
            <a:r>
              <a:rPr lang="en-US" dirty="0" smtClean="0"/>
              <a:t> </a:t>
            </a:r>
            <a:r>
              <a:rPr lang="en-US" dirty="0" err="1" smtClean="0"/>
              <a:t>olnud</a:t>
            </a:r>
            <a:r>
              <a:rPr lang="en-US" dirty="0" smtClean="0"/>
              <a:t> Eesti </a:t>
            </a:r>
            <a:r>
              <a:rPr lang="en-US" dirty="0" err="1" smtClean="0"/>
              <a:t>olulisemaks</a:t>
            </a:r>
            <a:r>
              <a:rPr lang="en-US" dirty="0" smtClean="0"/>
              <a:t> </a:t>
            </a:r>
            <a:r>
              <a:rPr lang="en-US" dirty="0" err="1" smtClean="0"/>
              <a:t>maavaraks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Põlevkivi kaevandamine</a:t>
            </a:r>
            <a:endParaRPr lang="ru-RU" dirty="0"/>
          </a:p>
        </p:txBody>
      </p:sp>
      <p:pic>
        <p:nvPicPr>
          <p:cNvPr id="30722" name="Picture 2" descr="Картинки по запросу горючий слан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11742"/>
            <a:ext cx="4643438" cy="43462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r>
              <a:rPr lang="en-US" dirty="0" err="1" smtClean="0"/>
              <a:t>Kaevandamine</a:t>
            </a:r>
            <a:r>
              <a:rPr lang="en-US" dirty="0" smtClean="0"/>
              <a:t> </a:t>
            </a:r>
            <a:r>
              <a:rPr lang="en-US" dirty="0" err="1" smtClean="0"/>
              <a:t>algas</a:t>
            </a:r>
            <a:r>
              <a:rPr lang="en-US" dirty="0" smtClean="0"/>
              <a:t> Ida-</a:t>
            </a:r>
            <a:r>
              <a:rPr lang="en-US" dirty="0" err="1" smtClean="0"/>
              <a:t>Virumaal</a:t>
            </a:r>
            <a:r>
              <a:rPr lang="en-US" dirty="0" smtClean="0"/>
              <a:t>,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avati</a:t>
            </a:r>
            <a:r>
              <a:rPr lang="en-US" dirty="0" smtClean="0"/>
              <a:t> </a:t>
            </a:r>
            <a:r>
              <a:rPr lang="en-US" dirty="0" err="1" smtClean="0"/>
              <a:t>karj</a:t>
            </a:r>
            <a:r>
              <a:rPr lang="et-EE" dirty="0" smtClean="0"/>
              <a:t>ää</a:t>
            </a:r>
            <a:r>
              <a:rPr lang="en-US" dirty="0" smtClean="0"/>
              <a:t>rid </a:t>
            </a:r>
            <a:r>
              <a:rPr lang="en-US" dirty="0" err="1" smtClean="0"/>
              <a:t>Pavandus</a:t>
            </a:r>
            <a:r>
              <a:rPr lang="en-US" dirty="0" smtClean="0"/>
              <a:t> (1918) </a:t>
            </a:r>
            <a:r>
              <a:rPr lang="en-US" dirty="0" err="1" smtClean="0"/>
              <a:t>kaevandused</a:t>
            </a:r>
            <a:r>
              <a:rPr lang="en-US" dirty="0" smtClean="0"/>
              <a:t> </a:t>
            </a:r>
            <a:r>
              <a:rPr lang="en-US" dirty="0" err="1" smtClean="0"/>
              <a:t>Kukrusel</a:t>
            </a:r>
            <a:r>
              <a:rPr lang="en-US" dirty="0" smtClean="0"/>
              <a:t> (1920)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Kivi</a:t>
            </a:r>
            <a:r>
              <a:rPr lang="et-EE" dirty="0" err="1" smtClean="0"/>
              <a:t>õ</a:t>
            </a:r>
            <a:r>
              <a:rPr lang="en-US" dirty="0" err="1" smtClean="0"/>
              <a:t>lis</a:t>
            </a:r>
            <a:r>
              <a:rPr lang="en-US" dirty="0" smtClean="0"/>
              <a:t> (1922). </a:t>
            </a:r>
            <a:endParaRPr lang="ru-RU" dirty="0"/>
          </a:p>
        </p:txBody>
      </p:sp>
      <p:pic>
        <p:nvPicPr>
          <p:cNvPr id="31746" name="Picture 2" descr="http://www.ut.ee/BGGM/maavara/polevkivi_maard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7286676" cy="35089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en-US" dirty="0" err="1" smtClean="0"/>
              <a:t>Põlevkivivarud</a:t>
            </a:r>
            <a:r>
              <a:rPr lang="en-US" dirty="0" smtClean="0"/>
              <a:t> </a:t>
            </a:r>
            <a:r>
              <a:rPr lang="en-US" dirty="0" err="1" smtClean="0"/>
              <a:t>maailmas</a:t>
            </a:r>
            <a:r>
              <a:rPr lang="en-US" dirty="0" smtClean="0"/>
              <a:t> on </a:t>
            </a:r>
            <a:r>
              <a:rPr lang="en-US" dirty="0" err="1" smtClean="0"/>
              <a:t>hiigelsuured</a:t>
            </a:r>
            <a:r>
              <a:rPr lang="en-US" dirty="0" smtClean="0"/>
              <a:t>, </a:t>
            </a:r>
            <a:r>
              <a:rPr lang="en-US" dirty="0" err="1" smtClean="0"/>
              <a:t>kuni</a:t>
            </a:r>
            <a:r>
              <a:rPr lang="en-US" dirty="0" smtClean="0"/>
              <a:t> 410 </a:t>
            </a:r>
            <a:r>
              <a:rPr lang="en-US" dirty="0" err="1" smtClean="0"/>
              <a:t>miljardit</a:t>
            </a:r>
            <a:r>
              <a:rPr lang="en-US" dirty="0" smtClean="0"/>
              <a:t> </a:t>
            </a:r>
            <a:r>
              <a:rPr lang="en-US" dirty="0" err="1" smtClean="0"/>
              <a:t>tonni</a:t>
            </a:r>
            <a:r>
              <a:rPr lang="en-US" dirty="0" smtClean="0"/>
              <a:t>. </a:t>
            </a:r>
            <a:r>
              <a:rPr lang="en-US" dirty="0" err="1" smtClean="0"/>
              <a:t>Põlevkive</a:t>
            </a:r>
            <a:r>
              <a:rPr lang="en-US" dirty="0" smtClean="0"/>
              <a:t> </a:t>
            </a:r>
            <a:r>
              <a:rPr lang="en-US" dirty="0" err="1" smtClean="0"/>
              <a:t>leiukohti</a:t>
            </a:r>
            <a:r>
              <a:rPr lang="en-US" dirty="0" smtClean="0"/>
              <a:t> on </a:t>
            </a:r>
            <a:r>
              <a:rPr lang="en-US" dirty="0" err="1" smtClean="0"/>
              <a:t>teada</a:t>
            </a:r>
            <a:r>
              <a:rPr lang="en-US" dirty="0" smtClean="0"/>
              <a:t> </a:t>
            </a:r>
            <a:r>
              <a:rPr lang="en-US" dirty="0" err="1" smtClean="0"/>
              <a:t>rohkem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600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30 </a:t>
            </a:r>
            <a:r>
              <a:rPr lang="en-US" dirty="0" err="1" smtClean="0"/>
              <a:t>riigist</a:t>
            </a:r>
            <a:r>
              <a:rPr lang="en-US" dirty="0" smtClean="0"/>
              <a:t>.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suuremad</a:t>
            </a:r>
            <a:r>
              <a:rPr lang="en-US" dirty="0" smtClean="0"/>
              <a:t> </a:t>
            </a:r>
            <a:r>
              <a:rPr lang="en-US" dirty="0" err="1" smtClean="0"/>
              <a:t>põlevkivivarud</a:t>
            </a:r>
            <a:r>
              <a:rPr lang="en-US" dirty="0" smtClean="0"/>
              <a:t> on USA-l, </a:t>
            </a:r>
            <a:r>
              <a:rPr lang="en-US" dirty="0" err="1" smtClean="0"/>
              <a:t>järgneb</a:t>
            </a:r>
            <a:r>
              <a:rPr lang="en-US" dirty="0" smtClean="0"/>
              <a:t> </a:t>
            </a:r>
            <a:r>
              <a:rPr lang="en-US" dirty="0" err="1" smtClean="0"/>
              <a:t>Brasiilia</a:t>
            </a:r>
            <a:r>
              <a:rPr lang="en-US" dirty="0" smtClean="0"/>
              <a:t>. </a:t>
            </a:r>
            <a:r>
              <a:rPr lang="en-US" dirty="0" err="1" smtClean="0"/>
              <a:t>Käesoleval</a:t>
            </a:r>
            <a:r>
              <a:rPr lang="en-US" dirty="0" smtClean="0"/>
              <a:t> </a:t>
            </a:r>
            <a:r>
              <a:rPr lang="en-US" dirty="0" err="1" smtClean="0"/>
              <a:t>ajal</a:t>
            </a:r>
            <a:r>
              <a:rPr lang="en-US" dirty="0" smtClean="0"/>
              <a:t> on Eesti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suurem</a:t>
            </a:r>
            <a:r>
              <a:rPr lang="en-US" dirty="0" smtClean="0"/>
              <a:t> </a:t>
            </a:r>
            <a:r>
              <a:rPr lang="en-US" dirty="0" err="1" smtClean="0"/>
              <a:t>põlevkivitootja</a:t>
            </a:r>
            <a:r>
              <a:rPr lang="en-US" dirty="0" smtClean="0"/>
              <a:t> </a:t>
            </a:r>
            <a:r>
              <a:rPr lang="en-US" dirty="0" err="1" smtClean="0"/>
              <a:t>maailmas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2770" name="Picture 2" descr="Картинки по запросу добыча сла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4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en-US" dirty="0" err="1" smtClean="0"/>
              <a:t>Saka-Ontika-Toila</a:t>
            </a:r>
            <a:r>
              <a:rPr lang="en-US" dirty="0" smtClean="0"/>
              <a:t> </a:t>
            </a:r>
            <a:r>
              <a:rPr lang="en-US" dirty="0" err="1" smtClean="0"/>
              <a:t>pankrannik</a:t>
            </a:r>
            <a:r>
              <a:rPr lang="en-US" dirty="0" smtClean="0"/>
              <a:t> on </a:t>
            </a:r>
            <a:r>
              <a:rPr lang="en-US" dirty="0" err="1" smtClean="0"/>
              <a:t>Balti</a:t>
            </a:r>
            <a:r>
              <a:rPr lang="en-US" dirty="0" smtClean="0"/>
              <a:t> </a:t>
            </a:r>
            <a:r>
              <a:rPr lang="en-US" dirty="0" err="1" smtClean="0"/>
              <a:t>klindi</a:t>
            </a:r>
            <a:r>
              <a:rPr lang="en-US" dirty="0" smtClean="0"/>
              <a:t> </a:t>
            </a:r>
            <a:r>
              <a:rPr lang="en-US" dirty="0" err="1" smtClean="0"/>
              <a:t>kõrgeim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pikem</a:t>
            </a:r>
            <a:r>
              <a:rPr lang="en-US" dirty="0" smtClean="0"/>
              <a:t> </a:t>
            </a:r>
            <a:r>
              <a:rPr lang="en-US" dirty="0" err="1" smtClean="0"/>
              <a:t>katkematu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kulgeb</a:t>
            </a:r>
            <a:r>
              <a:rPr lang="en-US" dirty="0" smtClean="0"/>
              <a:t> </a:t>
            </a:r>
            <a:r>
              <a:rPr lang="en-US" dirty="0" err="1" smtClean="0"/>
              <a:t>Sakalt</a:t>
            </a:r>
            <a:r>
              <a:rPr lang="en-US" dirty="0" smtClean="0"/>
              <a:t> </a:t>
            </a:r>
            <a:r>
              <a:rPr lang="en-US" dirty="0" err="1" smtClean="0"/>
              <a:t>Toila</a:t>
            </a:r>
            <a:r>
              <a:rPr lang="en-US" dirty="0" smtClean="0"/>
              <a:t> </a:t>
            </a:r>
            <a:r>
              <a:rPr lang="en-US" dirty="0" err="1" smtClean="0"/>
              <a:t>klindilaheni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3796" name="Picture 4" descr="Картинки по запросу онтика той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21645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r>
              <a:rPr lang="en-US" dirty="0" err="1" smtClean="0"/>
              <a:t>Kurtna</a:t>
            </a:r>
            <a:r>
              <a:rPr lang="en-US" dirty="0" smtClean="0"/>
              <a:t> </a:t>
            </a:r>
            <a:r>
              <a:rPr lang="en-US" dirty="0" err="1" smtClean="0"/>
              <a:t>järvistu</a:t>
            </a:r>
            <a:r>
              <a:rPr lang="en-US" dirty="0" smtClean="0"/>
              <a:t> on Eesti </a:t>
            </a:r>
            <a:r>
              <a:rPr lang="en-US" dirty="0" err="1" smtClean="0"/>
              <a:t>suurim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paikneb</a:t>
            </a:r>
            <a:r>
              <a:rPr lang="en-US" dirty="0" smtClean="0"/>
              <a:t> </a:t>
            </a:r>
            <a:r>
              <a:rPr lang="en-US" dirty="0" err="1" smtClean="0"/>
              <a:t>Iisaku-Illuka-Kurtna</a:t>
            </a:r>
            <a:r>
              <a:rPr lang="en-US" dirty="0" smtClean="0"/>
              <a:t> </a:t>
            </a:r>
            <a:r>
              <a:rPr lang="en-US" dirty="0" err="1" smtClean="0"/>
              <a:t>liustikutekkelise</a:t>
            </a:r>
            <a:r>
              <a:rPr lang="en-US" dirty="0" smtClean="0"/>
              <a:t> </a:t>
            </a:r>
            <a:r>
              <a:rPr lang="en-US" dirty="0" err="1" smtClean="0"/>
              <a:t>pinnavormi</a:t>
            </a:r>
            <a:r>
              <a:rPr lang="en-US" dirty="0" smtClean="0"/>
              <a:t> </a:t>
            </a:r>
            <a:r>
              <a:rPr lang="en-US" dirty="0" err="1" smtClean="0"/>
              <a:t>põhjaosas</a:t>
            </a:r>
            <a:endParaRPr lang="ru-RU" dirty="0"/>
          </a:p>
        </p:txBody>
      </p:sp>
      <p:pic>
        <p:nvPicPr>
          <p:cNvPr id="34818" name="Picture 2" descr="Картинки по запросу озера Курт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6465789" cy="4135097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196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Ida-Virumaa</vt:lpstr>
      <vt:lpstr>Asend</vt:lpstr>
      <vt:lpstr>Слайд 3</vt:lpstr>
      <vt:lpstr>Слайд 4</vt:lpstr>
      <vt:lpstr>Põlevkivi kaevandamine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NKL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Ida-Virumaa</dc:title>
  <dc:creator>Teacher</dc:creator>
  <cp:lastModifiedBy>user</cp:lastModifiedBy>
  <cp:revision>11</cp:revision>
  <dcterms:created xsi:type="dcterms:W3CDTF">2017-04-13T09:25:46Z</dcterms:created>
  <dcterms:modified xsi:type="dcterms:W3CDTF">2017-04-17T10:54:11Z</dcterms:modified>
</cp:coreProperties>
</file>